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16256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3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8EB8C-E1A5-45B4-B3AD-2232E292A60A}" v="1" dt="2026-10-28T01:04:33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68" d="100"/>
          <a:sy n="68" d="100"/>
        </p:scale>
        <p:origin x="48" y="-28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裕伸 砂川" userId="1b985195737b57db" providerId="LiveId" clId="{8E9599EC-365F-42F8-9AC7-4CC77964213B}"/>
    <pc:docChg chg="undo custSel modSld">
      <pc:chgData name="裕伸 砂川" userId="1b985195737b57db" providerId="LiveId" clId="{8E9599EC-365F-42F8-9AC7-4CC77964213B}" dt="2026-10-28T01:08:05.741" v="1204" actId="6549"/>
      <pc:docMkLst>
        <pc:docMk/>
      </pc:docMkLst>
      <pc:sldChg chg="modSp mod">
        <pc:chgData name="裕伸 砂川" userId="1b985195737b57db" providerId="LiveId" clId="{8E9599EC-365F-42F8-9AC7-4CC77964213B}" dt="2026-10-28T01:08:05.741" v="1204" actId="6549"/>
        <pc:sldMkLst>
          <pc:docMk/>
          <pc:sldMk cId="565470292" sldId="256"/>
        </pc:sldMkLst>
        <pc:spChg chg="mod">
          <ac:chgData name="裕伸 砂川" userId="1b985195737b57db" providerId="LiveId" clId="{8E9599EC-365F-42F8-9AC7-4CC77964213B}" dt="2026-10-25T03:05:05.350" v="62" actId="6549"/>
          <ac:spMkLst>
            <pc:docMk/>
            <pc:sldMk cId="565470292" sldId="256"/>
            <ac:spMk id="15" creationId="{589001F0-09D7-7DA5-A59D-5D642E05C9F5}"/>
          </ac:spMkLst>
        </pc:spChg>
        <pc:spChg chg="mod">
          <ac:chgData name="裕伸 砂川" userId="1b985195737b57db" providerId="LiveId" clId="{8E9599EC-365F-42F8-9AC7-4CC77964213B}" dt="2026-10-25T05:30:09.182" v="887" actId="255"/>
          <ac:spMkLst>
            <pc:docMk/>
            <pc:sldMk cId="565470292" sldId="256"/>
            <ac:spMk id="18" creationId="{C48B3A15-C5DB-15CA-BED7-57C84303644B}"/>
          </ac:spMkLst>
        </pc:spChg>
        <pc:spChg chg="mod">
          <ac:chgData name="裕伸 砂川" userId="1b985195737b57db" providerId="LiveId" clId="{8E9599EC-365F-42F8-9AC7-4CC77964213B}" dt="2026-10-28T00:56:28.671" v="1039" actId="255"/>
          <ac:spMkLst>
            <pc:docMk/>
            <pc:sldMk cId="565470292" sldId="256"/>
            <ac:spMk id="21" creationId="{BA7F2816-ABFC-7C69-EDB1-9D556648B21E}"/>
          </ac:spMkLst>
        </pc:spChg>
        <pc:spChg chg="mod">
          <ac:chgData name="裕伸 砂川" userId="1b985195737b57db" providerId="LiveId" clId="{8E9599EC-365F-42F8-9AC7-4CC77964213B}" dt="2026-10-28T01:08:05.741" v="1204" actId="6549"/>
          <ac:spMkLst>
            <pc:docMk/>
            <pc:sldMk cId="565470292" sldId="256"/>
            <ac:spMk id="27" creationId="{35CB4E58-CC87-047E-F65B-3682C8E08687}"/>
          </ac:spMkLst>
        </pc:spChg>
        <pc:spChg chg="mod">
          <ac:chgData name="裕伸 砂川" userId="1b985195737b57db" providerId="LiveId" clId="{8E9599EC-365F-42F8-9AC7-4CC77964213B}" dt="2026-10-25T05:26:17.342" v="870" actId="6549"/>
          <ac:spMkLst>
            <pc:docMk/>
            <pc:sldMk cId="565470292" sldId="256"/>
            <ac:spMk id="38" creationId="{006D8552-7E2F-CC8D-F0FF-C952882301B8}"/>
          </ac:spMkLst>
        </pc:spChg>
        <pc:spChg chg="mod">
          <ac:chgData name="裕伸 砂川" userId="1b985195737b57db" providerId="LiveId" clId="{8E9599EC-365F-42F8-9AC7-4CC77964213B}" dt="2026-10-25T05:28:33.630" v="885" actId="6549"/>
          <ac:spMkLst>
            <pc:docMk/>
            <pc:sldMk cId="565470292" sldId="256"/>
            <ac:spMk id="77" creationId="{89DD3079-2A91-C6BD-9C86-921AE1A510C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6EB1E5EC-9672-A076-C3F9-DB008E5489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637FF56-99AA-C989-A161-BC1797BAE1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5" y="2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34A4B0DF-86AD-454E-81DA-4F03C972CA09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B8950E2-E89D-93E1-DAEC-9F8447F046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7215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D889BF4-5E87-F387-F639-BF7C7912F2D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5" y="9447215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08282D42-E53F-4B5F-9BD1-D9D3C50242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7567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5" y="2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/>
          <a:lstStyle>
            <a:lvl1pPr algn="r">
              <a:defRPr sz="1200"/>
            </a:lvl1pPr>
          </a:lstStyle>
          <a:p>
            <a:fld id="{3F79BD30-B211-4078-8D76-46FB370DE910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70113" y="1243013"/>
            <a:ext cx="2517775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0" tIns="45710" rIns="91420" bIns="4571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86313"/>
            <a:ext cx="5486400" cy="3916362"/>
          </a:xfrm>
          <a:prstGeom prst="rect">
            <a:avLst/>
          </a:prstGeom>
        </p:spPr>
        <p:txBody>
          <a:bodyPr vert="horz" lIns="91420" tIns="45710" rIns="91420" bIns="4571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7215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5" y="9447215"/>
            <a:ext cx="2971800" cy="498475"/>
          </a:xfrm>
          <a:prstGeom prst="rect">
            <a:avLst/>
          </a:prstGeom>
        </p:spPr>
        <p:txBody>
          <a:bodyPr vert="horz" lIns="91420" tIns="45710" rIns="91420" bIns="45710" rtlCol="0" anchor="b"/>
          <a:lstStyle>
            <a:lvl1pPr algn="r">
              <a:defRPr sz="1200"/>
            </a:lvl1pPr>
          </a:lstStyle>
          <a:p>
            <a:fld id="{C67ED147-797F-4D19-9378-CBE03F6DC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5154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836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508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932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91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177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965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756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19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48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701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01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346D3-9948-4B60-AD02-08873A6291FF}" type="datetimeFigureOut">
              <a:rPr kumimoji="1" lang="ja-JP" altLang="en-US" smtClean="0"/>
              <a:t>2026/10/28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344D6-707B-4B29-A7B2-23231A7276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04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89001F0-09D7-7DA5-A59D-5D642E05C9F5}"/>
              </a:ext>
            </a:extLst>
          </p:cNvPr>
          <p:cNvSpPr txBox="1"/>
          <p:nvPr/>
        </p:nvSpPr>
        <p:spPr>
          <a:xfrm>
            <a:off x="3384645" y="819147"/>
            <a:ext cx="536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第９ 回  ＫＩＡＣ主催 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48B3A15-C5DB-15CA-BED7-57C84303644B}"/>
              </a:ext>
            </a:extLst>
          </p:cNvPr>
          <p:cNvSpPr txBox="1"/>
          <p:nvPr/>
        </p:nvSpPr>
        <p:spPr>
          <a:xfrm>
            <a:off x="1214650" y="2481325"/>
            <a:ext cx="9403307" cy="3120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800" b="1" dirty="0">
                <a:solidFill>
                  <a:srgbClr val="FF0000"/>
                </a:solidFill>
              </a:rPr>
              <a:t>2027</a:t>
            </a:r>
            <a:r>
              <a:rPr kumimoji="1" lang="ja-JP" altLang="en-US" sz="4800" b="1" dirty="0">
                <a:solidFill>
                  <a:srgbClr val="FF0000"/>
                </a:solidFill>
              </a:rPr>
              <a:t>年 ３</a:t>
            </a:r>
            <a:r>
              <a:rPr kumimoji="1" lang="ja-JP" altLang="en-US" sz="4800" b="1" dirty="0">
                <a:solidFill>
                  <a:srgbClr val="FF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月９日（火）</a:t>
            </a:r>
            <a:endParaRPr kumimoji="1" lang="en-US" altLang="ja-JP" sz="48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講演・プレゼン会   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15 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 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（開場 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13:10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         場        大阪産業創造館  ５Ｆ 研修室 Ａ・Ｂ</a:t>
            </a: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  大阪市中央区本町１丁目４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５  電話：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06-6264-9800</a:t>
            </a: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主         催        一般社団法人 関西産業活性協議会（略称：ＫＩＡＣ） </a:t>
            </a: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         員        ６０名（満席になり次第締め切ります） </a:t>
            </a:r>
          </a:p>
          <a:p>
            <a:pPr>
              <a:lnSpc>
                <a:spcPts val="3000"/>
              </a:lnSpc>
            </a:pP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講演会＆プレゼン会        会費：１</a:t>
            </a:r>
            <a:r>
              <a:rPr kumimoji="1"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０００円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A7F2816-ABFC-7C69-EDB1-9D556648B21E}"/>
              </a:ext>
            </a:extLst>
          </p:cNvPr>
          <p:cNvSpPr txBox="1"/>
          <p:nvPr/>
        </p:nvSpPr>
        <p:spPr>
          <a:xfrm>
            <a:off x="832507" y="5601410"/>
            <a:ext cx="1122138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  <a:spcAft>
                <a:spcPts val="600"/>
              </a:spcAft>
            </a:pP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◎ 講  演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3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経済産業省のものづくりに取り組む中小企業支援策</a:t>
            </a:r>
            <a:r>
              <a:rPr kumimoji="1" lang="en-US" altLang="ja-JP" sz="24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１３：３５～１４：２５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含）質疑応答　</a:t>
            </a:r>
            <a:endParaRPr kumimoji="1"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講    師：近畿経済産業局　産業技術課革新課　総括係長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大井健司　氏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3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5CB4E58-CC87-047E-F65B-3682C8E08687}"/>
              </a:ext>
            </a:extLst>
          </p:cNvPr>
          <p:cNvSpPr txBox="1"/>
          <p:nvPr/>
        </p:nvSpPr>
        <p:spPr>
          <a:xfrm>
            <a:off x="501136" y="7361946"/>
            <a:ext cx="11399511" cy="4728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◎ 企業プレゼンテーション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2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</a:t>
            </a:r>
            <a:r>
              <a:rPr kumimoji="1" lang="ja-JP" altLang="en-US" sz="19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 </a:t>
            </a:r>
            <a:r>
              <a:rPr kumimoji="1" lang="en-US" altLang="ja-JP" sz="19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sz="19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光学機器の量産加工から医療機器多品種小ロット加工への変革</a:t>
            </a:r>
            <a:r>
              <a:rPr kumimoji="1" lang="en-US" altLang="ja-JP" sz="19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60</a:t>
            </a:r>
            <a:r>
              <a:rPr kumimoji="1" lang="ja-JP" altLang="en-US" sz="19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年の歩み</a:t>
            </a:r>
            <a:r>
              <a:rPr kumimoji="1" lang="en-US" altLang="ja-JP" sz="19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kumimoji="1"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１４：３５～１５：０５</a:t>
            </a:r>
            <a:r>
              <a:rPr kumimoji="1" lang="ja-JP" altLang="en-US" sz="1400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 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1900" dirty="0">
              <a:solidFill>
                <a:srgbClr val="3333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   ～ 積極的な医療機器開発を目指して社会に貢献する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　　　　　　　　　　　　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含）質疑応答　　</a:t>
            </a:r>
          </a:p>
          <a:p>
            <a:pPr>
              <a:lnSpc>
                <a:spcPts val="3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プレゼンター：奈良精工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代表取締役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中川博央　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氏</a:t>
            </a:r>
          </a:p>
          <a:p>
            <a:pPr>
              <a:lnSpc>
                <a:spcPts val="3200"/>
              </a:lnSpc>
            </a:pPr>
            <a:r>
              <a:rPr kumimoji="1" lang="ja-JP" altLang="en-US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</a:t>
            </a:r>
            <a:r>
              <a:rPr kumimoji="1" lang="ja-JP" altLang="en-US" sz="2000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 </a:t>
            </a:r>
            <a:r>
              <a:rPr lang="ja-JP" altLang="ja-JP" sz="20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プラズマによる自己組織化単分子膜（</a:t>
            </a:r>
            <a:r>
              <a:rPr lang="en-US" altLang="ja-JP" sz="20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SAM)</a:t>
            </a:r>
            <a:r>
              <a:rPr lang="ja-JP" altLang="en-US" sz="20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の形成技術と応用</a:t>
            </a:r>
            <a:r>
              <a:rPr lang="ja-JP" altLang="ja-JP" sz="2000" b="1" dirty="0">
                <a:solidFill>
                  <a:srgbClr val="3333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１５：０５～１５：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40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含）質疑応答　</a:t>
            </a:r>
            <a:endParaRPr lang="ja-JP" altLang="ja-JP" sz="2000" b="1" dirty="0">
              <a:solidFill>
                <a:srgbClr val="3333FF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en-US" altLang="ja-JP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プラズマプロセスによる表面機能化と新たな材料価値の創出 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プレゼンター：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株式会社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魁半導体           プロセス開発部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酉田弥奈　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氏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200"/>
              </a:lnSpc>
            </a:pPr>
            <a:r>
              <a:rPr kumimoji="1" lang="ja-JP" altLang="en-US" sz="20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 </a:t>
            </a:r>
            <a:r>
              <a:rPr kumimoji="1" lang="ja-JP" altLang="en-US" sz="2000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 </a:t>
            </a:r>
            <a:r>
              <a:rPr lang="ja-JP" altLang="ja-JP" sz="20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0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工場営繕の仕事と神田組で働くということ</a:t>
            </a:r>
            <a:r>
              <a:rPr lang="ja-JP" altLang="ja-JP" sz="2000" b="1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１５：４０～１６：１５　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含）質疑応答</a:t>
            </a:r>
            <a:endParaRPr lang="ja-JP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lang="ja-JP" altLang="en-US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 ゆるキャラ「しゅご丸」の誕生と神田組が目指す新しい働き方 </a:t>
            </a:r>
            <a:r>
              <a:rPr lang="ja-JP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endParaRPr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プレゼンター：株式会社</a:t>
            </a:r>
            <a:r>
              <a: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神田組　     部　　　　　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氏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0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                                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500"/>
              </a:lnSpc>
            </a:pPr>
            <a:endParaRPr kumimoji="1" lang="ja-JP" altLang="en-US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06D8552-7E2F-CC8D-F0FF-C952882301B8}"/>
              </a:ext>
            </a:extLst>
          </p:cNvPr>
          <p:cNvSpPr txBox="1"/>
          <p:nvPr/>
        </p:nvSpPr>
        <p:spPr>
          <a:xfrm>
            <a:off x="846154" y="12327361"/>
            <a:ext cx="9703562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</a:pPr>
            <a:r>
              <a:rPr kumimoji="1"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◎ 交流会   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17:15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 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18:45 </a:t>
            </a:r>
          </a:p>
          <a:p>
            <a:pPr>
              <a:lnSpc>
                <a:spcPts val="2600"/>
              </a:lnSpc>
            </a:pP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定員 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35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名      会費       ￥４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０００</a:t>
            </a:r>
          </a:p>
          <a:p>
            <a:pPr>
              <a:lnSpc>
                <a:spcPts val="26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大阪市中央区安土町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1-4-10 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プライムハイツ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101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中国居酒屋 満福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600"/>
              </a:lnSpc>
            </a:pP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                                                                                     </a:t>
            </a:r>
            <a:r>
              <a:rPr kumimoji="1" lang="ja-JP" altLang="en-US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☏ </a:t>
            </a:r>
            <a:r>
              <a:rPr kumimoji="1" lang="en-US" altLang="ja-JP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</a:t>
            </a:r>
            <a:r>
              <a:rPr kumimoji="1" lang="en-US" altLang="ja-JP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-6261-3849</a:t>
            </a:r>
          </a:p>
          <a:p>
            <a:endParaRPr kumimoji="1" lang="ja-JP" altLang="en-US" dirty="0"/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44769B2E-A2DF-EEE6-028A-03B4065A9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36" y="13867931"/>
            <a:ext cx="11221390" cy="2357792"/>
          </a:xfrm>
          <a:prstGeom prst="rect">
            <a:avLst/>
          </a:prstGeom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46C3FC49-4582-5C31-EE13-35B49B0D7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641" y="13971446"/>
            <a:ext cx="4012443" cy="466280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F41F7B28-C05D-E269-1CC4-5C9B9893D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233" y="13955536"/>
            <a:ext cx="4572001" cy="46628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E8F2579A-59FA-0B64-D030-405ADA419E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580" y="14463708"/>
            <a:ext cx="1263345" cy="969545"/>
          </a:xfrm>
          <a:prstGeom prst="rect">
            <a:avLst/>
          </a:prstGeom>
        </p:spPr>
      </p:pic>
      <p:pic>
        <p:nvPicPr>
          <p:cNvPr id="49" name="図 48">
            <a:extLst>
              <a:ext uri="{FF2B5EF4-FFF2-40B4-BE49-F238E27FC236}">
                <a16:creationId xmlns:a16="http://schemas.microsoft.com/office/drawing/2014/main" id="{E97E3201-814E-9F89-7E76-2C03DC08AB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7976" y="14052160"/>
            <a:ext cx="1184151" cy="296038"/>
          </a:xfrm>
          <a:prstGeom prst="rect">
            <a:avLst/>
          </a:prstGeom>
        </p:spPr>
      </p:pic>
      <p:pic>
        <p:nvPicPr>
          <p:cNvPr id="51" name="図 50">
            <a:extLst>
              <a:ext uri="{FF2B5EF4-FFF2-40B4-BE49-F238E27FC236}">
                <a16:creationId xmlns:a16="http://schemas.microsoft.com/office/drawing/2014/main" id="{BEF6B97B-0399-2045-FF0F-39D3C065BF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91" y="14024533"/>
            <a:ext cx="1219444" cy="308926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80EAC3E5-4E59-DA87-DCF2-9876E4F938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8578" y="2568411"/>
            <a:ext cx="3267502" cy="1375790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89EED8F-4062-538B-B991-052F04D41D91}"/>
              </a:ext>
            </a:extLst>
          </p:cNvPr>
          <p:cNvSpPr txBox="1"/>
          <p:nvPr/>
        </p:nvSpPr>
        <p:spPr>
          <a:xfrm>
            <a:off x="2164854" y="14439013"/>
            <a:ext cx="51912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600" b="1" dirty="0"/>
              <a:t>一般社団法人 関西産業活性協議会</a:t>
            </a:r>
            <a:r>
              <a:rPr lang="zh-TW" altLang="en-US" sz="1600" dirty="0"/>
              <a:t>（</a:t>
            </a:r>
            <a:r>
              <a:rPr lang="en-US" altLang="zh-TW" sz="1600" dirty="0"/>
              <a:t>KIAC</a:t>
            </a:r>
            <a:r>
              <a:rPr lang="zh-TW" altLang="en-US" sz="1600" dirty="0"/>
              <a:t>）</a:t>
            </a:r>
            <a:endParaRPr lang="ja-JP" altLang="en-US" sz="1600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F0CB3CB-00A1-137C-08BC-7F675547B5D2}"/>
              </a:ext>
            </a:extLst>
          </p:cNvPr>
          <p:cNvSpPr txBox="1"/>
          <p:nvPr/>
        </p:nvSpPr>
        <p:spPr>
          <a:xfrm>
            <a:off x="2138777" y="14773233"/>
            <a:ext cx="60937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奈良県生駒市真弓</a:t>
            </a:r>
            <a:r>
              <a:rPr lang="en-US" altLang="zh-TW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zh-TW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丁目</a:t>
            </a:r>
            <a:r>
              <a:rPr lang="en-US" altLang="zh-TW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12-23</a:t>
            </a:r>
            <a:endParaRPr lang="ja-JP" altLang="en-US" sz="1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73EE0E2-C323-B254-862F-AF8FA15080C3}"/>
              </a:ext>
            </a:extLst>
          </p:cNvPr>
          <p:cNvSpPr txBox="1"/>
          <p:nvPr/>
        </p:nvSpPr>
        <p:spPr>
          <a:xfrm>
            <a:off x="2043241" y="15060677"/>
            <a:ext cx="6093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TEL 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：０８０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４７０５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１５２１ 担当：砂川 裕伸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883FF60-B1D6-B9BA-BEC0-CADD258AABE2}"/>
              </a:ext>
            </a:extLst>
          </p:cNvPr>
          <p:cNvSpPr txBox="1"/>
          <p:nvPr/>
        </p:nvSpPr>
        <p:spPr>
          <a:xfrm>
            <a:off x="2593626" y="15313009"/>
            <a:ext cx="6093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０９０</a:t>
            </a:r>
            <a:r>
              <a:rPr lang="en-US" altLang="zh-CN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zh-CN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７４８４</a:t>
            </a:r>
            <a:r>
              <a:rPr lang="en-US" altLang="zh-CN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zh-CN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７０３８ 担当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zh-CN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中村 彰秀</a:t>
            </a:r>
            <a:endParaRPr lang="ja-JP" altLang="en-US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9041BBC-8B71-F021-361A-BD82698E1B4B}"/>
              </a:ext>
            </a:extLst>
          </p:cNvPr>
          <p:cNvSpPr txBox="1"/>
          <p:nvPr/>
        </p:nvSpPr>
        <p:spPr>
          <a:xfrm>
            <a:off x="2029593" y="15563003"/>
            <a:ext cx="60937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FAX 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：０７２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７２１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８１３５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0EC8AFA-7C29-D871-B3FF-1D5F2232EF87}"/>
              </a:ext>
            </a:extLst>
          </p:cNvPr>
          <p:cNvSpPr txBox="1"/>
          <p:nvPr/>
        </p:nvSpPr>
        <p:spPr>
          <a:xfrm>
            <a:off x="2070537" y="15780692"/>
            <a:ext cx="60937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00" dirty="0"/>
              <a:t>E</a:t>
            </a:r>
            <a:r>
              <a:rPr lang="ja-JP" altLang="en-US" sz="1600" dirty="0"/>
              <a:t>メール：</a:t>
            </a:r>
            <a:r>
              <a:rPr lang="en-US" altLang="ja-JP" sz="1600" dirty="0"/>
              <a:t>h.sunagawa1194@hotmail.co.jp</a:t>
            </a:r>
            <a:endParaRPr lang="ja-JP" altLang="en-US" sz="1600" dirty="0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DD3079-2A91-C6BD-9C86-921AE1A510CD}"/>
              </a:ext>
            </a:extLst>
          </p:cNvPr>
          <p:cNvSpPr txBox="1"/>
          <p:nvPr/>
        </p:nvSpPr>
        <p:spPr>
          <a:xfrm>
            <a:off x="6766929" y="14482063"/>
            <a:ext cx="6093724" cy="1550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添付の「セミナー申込書」にご記入頂き</a:t>
            </a:r>
            <a:r>
              <a:rPr lang="en-US" altLang="ja-JP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メールに</a:t>
            </a:r>
          </a:p>
          <a:p>
            <a:pPr>
              <a:lnSpc>
                <a:spcPts val="2300"/>
              </a:lnSpc>
            </a:pPr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添付して頂くかＦＡＸにて お送りください。</a:t>
            </a:r>
          </a:p>
          <a:p>
            <a:pPr>
              <a:lnSpc>
                <a:spcPts val="2300"/>
              </a:lnSpc>
            </a:pPr>
            <a:r>
              <a:rPr lang="ja-JP" altLang="en-US" sz="15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締切日：３</a:t>
            </a:r>
            <a:r>
              <a:rPr lang="ja-JP" altLang="en-US" sz="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月２日</a:t>
            </a:r>
            <a:r>
              <a:rPr lang="ja-JP" altLang="en-US" sz="15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（火）</a:t>
            </a:r>
            <a:endParaRPr lang="en-US" altLang="ja-JP" sz="1500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300"/>
              </a:lnSpc>
            </a:pPr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（受付確認は、</a:t>
            </a:r>
            <a:r>
              <a:rPr lang="en-US" altLang="ja-JP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ja-JP" altLang="en-US" sz="15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メールにて返信させて頂きます）</a:t>
            </a:r>
            <a:endParaRPr lang="en-US" altLang="ja-JP" sz="15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300"/>
              </a:lnSpc>
            </a:pP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メール：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h.sunagawa1194@hotmail.co.jp</a:t>
            </a:r>
            <a:endParaRPr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1C5CFFC-E481-7175-1EF8-DC46C5D280FB}"/>
              </a:ext>
            </a:extLst>
          </p:cNvPr>
          <p:cNvSpPr txBox="1"/>
          <p:nvPr/>
        </p:nvSpPr>
        <p:spPr>
          <a:xfrm>
            <a:off x="8297844" y="2724545"/>
            <a:ext cx="66942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ＫＩＡＣは「キラリと光る技術」</a:t>
            </a:r>
          </a:p>
          <a:p>
            <a:r>
              <a:rPr lang="ja-JP" altLang="en-US" sz="1600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を持つ企業様にプレゼンを行っ</a:t>
            </a:r>
          </a:p>
          <a:p>
            <a:r>
              <a:rPr lang="ja-JP" altLang="en-US" sz="1600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て頂き、ご来場の皆様方とのマ</a:t>
            </a:r>
          </a:p>
          <a:p>
            <a:r>
              <a:rPr lang="ja-JP" altLang="en-US" sz="1600" dirty="0">
                <a:solidFill>
                  <a:srgbClr val="0000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ッチングの場を提供致します。</a:t>
            </a:r>
          </a:p>
        </p:txBody>
      </p:sp>
      <p:pic>
        <p:nvPicPr>
          <p:cNvPr id="81" name="図 80">
            <a:extLst>
              <a:ext uri="{FF2B5EF4-FFF2-40B4-BE49-F238E27FC236}">
                <a16:creationId xmlns:a16="http://schemas.microsoft.com/office/drawing/2014/main" id="{3CFA8608-27A0-A98A-78A9-7D2246F62F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2865" y="667894"/>
            <a:ext cx="1323090" cy="1336190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AD91EBA-1918-EE6E-00BE-3608A428C13C}"/>
              </a:ext>
            </a:extLst>
          </p:cNvPr>
          <p:cNvSpPr txBox="1"/>
          <p:nvPr/>
        </p:nvSpPr>
        <p:spPr>
          <a:xfrm>
            <a:off x="1146415" y="1651658"/>
            <a:ext cx="103586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>
                <a:solidFill>
                  <a:srgbClr val="3333FF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講演会・キラリ と光る技術のプレゼン大会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0828F53-B687-0E38-56F7-DF4A6AF3E249}"/>
              </a:ext>
            </a:extLst>
          </p:cNvPr>
          <p:cNvSpPr txBox="1"/>
          <p:nvPr/>
        </p:nvSpPr>
        <p:spPr>
          <a:xfrm>
            <a:off x="10119813" y="994264"/>
            <a:ext cx="7499444" cy="7335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ja-JP" altLang="en-US" dirty="0"/>
              <a:t>  </a:t>
            </a:r>
            <a:r>
              <a:rPr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 費</a:t>
            </a:r>
          </a:p>
          <a:p>
            <a:pPr>
              <a:lnSpc>
                <a:spcPts val="2500"/>
              </a:lnSpc>
            </a:pPr>
            <a:r>
              <a:rPr lang="en-US" altLang="ja-JP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1,000</a:t>
            </a:r>
            <a:r>
              <a:rPr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円</a:t>
            </a:r>
          </a:p>
        </p:txBody>
      </p:sp>
    </p:spTree>
    <p:extLst>
      <p:ext uri="{BB962C8B-B14F-4D97-AF65-F5344CB8AC3E}">
        <p14:creationId xmlns:p14="http://schemas.microsoft.com/office/powerpoint/2010/main" val="56547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1789</TotalTime>
  <Words>460</Words>
  <Application>Microsoft Office PowerPoint</Application>
  <PresentationFormat>ユーザー設定</PresentationFormat>
  <Paragraphs>45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信也 梶原</dc:creator>
  <cp:lastModifiedBy>裕伸 砂川</cp:lastModifiedBy>
  <cp:revision>8</cp:revision>
  <cp:lastPrinted>2025-10-24T16:03:33Z</cp:lastPrinted>
  <dcterms:created xsi:type="dcterms:W3CDTF">2025-06-28T12:34:58Z</dcterms:created>
  <dcterms:modified xsi:type="dcterms:W3CDTF">2026-10-28T01:08:10Z</dcterms:modified>
</cp:coreProperties>
</file>